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x="18288000" cy="10287000"/>
  <p:notesSz cx="6858000" cy="9144000"/>
  <p:embeddedFontLst>
    <p:embeddedFont>
      <p:font typeface="TS Qamus Bold" charset="1" panose="00000800000000000000"/>
      <p:regular r:id="rId86"/>
    </p:embeddedFont>
    <p:embeddedFont>
      <p:font typeface="Arimo Bold" charset="1" panose="020B0704020202020204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Relationship Id="rId5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https://github.com/fabi0casa/e-commerce-Livros/blob/main/outros/Especifica%C3%A7%C3%A3o%20Casos%20de%20Testes/Esp.%20Casos%20de%20Testes.pdf" TargetMode="External" Type="http://schemas.openxmlformats.org/officeDocument/2006/relationships/hyperlink"/><Relationship Id="rId5" Target="https://github.com/fabi0casa/e-commerce-Livros/blob/main/outros/Especifica%C3%A7%C3%A3o%20Casos%20de%20Testes/Esp.%20Casos%20de%20Testes.pdf" TargetMode="External" Type="http://schemas.openxmlformats.org/officeDocument/2006/relationships/hyperlink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%20de%20Uso%20Vendas/Esp.%20Caso%20de%20Uso%20Vendas%20-%20Sarajevo.pdf"/>
          </p:cNvPr>
          <p:cNvSpPr/>
          <p:nvPr/>
        </p:nvSpPr>
        <p:spPr>
          <a:xfrm flipH="false" flipV="false" rot="0">
            <a:off x="7762875" y="4376738"/>
            <a:ext cx="2762250" cy="3587750"/>
          </a:xfrm>
          <a:custGeom>
            <a:avLst/>
            <a:gdLst/>
            <a:ahLst/>
            <a:cxnLst/>
            <a:rect r="r" b="b" t="t" l="l"/>
            <a:pathLst>
              <a:path h="3587750" w="2762250">
                <a:moveTo>
                  <a:pt x="0" y="0"/>
                </a:moveTo>
                <a:lnTo>
                  <a:pt x="2762250" y="0"/>
                </a:lnTo>
                <a:lnTo>
                  <a:pt x="2762250" y="3587750"/>
                </a:lnTo>
                <a:lnTo>
                  <a:pt x="0" y="358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30" t="-37839" r="-58480" b="-300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DO CASO DE USO VENDAS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%20de%20Uso%20Vendas/Esp.%20Caso%20de%20Uso%20Vendas%20-%20Sarajevo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s%20de%20Testes/Esp.%20Casos%20de%20Testes.pdf"/>
          </p:cNvPr>
          <p:cNvSpPr/>
          <p:nvPr/>
        </p:nvSpPr>
        <p:spPr>
          <a:xfrm flipH="false" flipV="false" rot="0">
            <a:off x="7532688" y="4249738"/>
            <a:ext cx="3222625" cy="3603625"/>
          </a:xfrm>
          <a:custGeom>
            <a:avLst/>
            <a:gdLst/>
            <a:ahLst/>
            <a:cxnLst/>
            <a:rect r="r" b="b" t="t" l="l"/>
            <a:pathLst>
              <a:path h="3603625" w="3222625">
                <a:moveTo>
                  <a:pt x="0" y="0"/>
                </a:moveTo>
                <a:lnTo>
                  <a:pt x="3222624" y="0"/>
                </a:lnTo>
                <a:lnTo>
                  <a:pt x="3222624" y="3603625"/>
                </a:lnTo>
                <a:lnTo>
                  <a:pt x="0" y="360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76" t="-27257" r="-38195" b="-256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DE CASOS DE TESTES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s%20de%20Testes/Esp.%20Casos%20de%20Testes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8393" y="1629092"/>
            <a:ext cx="8329595" cy="8403123"/>
          </a:xfrm>
          <a:custGeom>
            <a:avLst/>
            <a:gdLst/>
            <a:ahLst/>
            <a:cxnLst/>
            <a:rect r="r" b="b" t="t" l="l"/>
            <a:pathLst>
              <a:path h="8403123" w="8329595">
                <a:moveTo>
                  <a:pt x="0" y="0"/>
                </a:moveTo>
                <a:lnTo>
                  <a:pt x="8329595" y="0"/>
                </a:lnTo>
                <a:lnTo>
                  <a:pt x="8329595" y="8403122"/>
                </a:lnTo>
                <a:lnTo>
                  <a:pt x="0" y="840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Décima Segunda entrega LES</dc:title>
</cp:coreProperties>
</file>